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4/16/2015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4/16/2015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4/16/2015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2752384"/>
          </a:xfrm>
        </p:spPr>
        <p:txBody>
          <a:bodyPr/>
          <a:lstStyle/>
          <a:p>
            <a:r>
              <a:rPr lang="en-CA" sz="4400" dirty="0" smtClean="0">
                <a:solidFill>
                  <a:schemeClr val="tx1"/>
                </a:solidFill>
              </a:rPr>
              <a:t/>
            </a:r>
            <a:br>
              <a:rPr lang="en-CA" sz="4400" dirty="0" smtClean="0">
                <a:solidFill>
                  <a:schemeClr val="tx1"/>
                </a:solidFill>
              </a:rPr>
            </a:br>
            <a:r>
              <a:rPr lang="en-CA" sz="4400" dirty="0">
                <a:solidFill>
                  <a:schemeClr val="tx1"/>
                </a:solidFill>
              </a:rPr>
              <a:t/>
            </a:r>
            <a:br>
              <a:rPr lang="en-CA" sz="4400" dirty="0">
                <a:solidFill>
                  <a:schemeClr val="tx1"/>
                </a:solidFill>
              </a:rPr>
            </a:br>
            <a:r>
              <a:rPr lang="en-CA" sz="4400" dirty="0" smtClean="0">
                <a:solidFill>
                  <a:schemeClr val="tx1"/>
                </a:solidFill>
              </a:rPr>
              <a:t/>
            </a:r>
            <a:br>
              <a:rPr lang="en-CA" sz="4400" dirty="0" smtClean="0">
                <a:solidFill>
                  <a:schemeClr val="tx1"/>
                </a:solidFill>
              </a:rPr>
            </a:br>
            <a:r>
              <a:rPr lang="en-CA" sz="4400" dirty="0" smtClean="0">
                <a:solidFill>
                  <a:schemeClr val="tx1"/>
                </a:solidFill>
              </a:rPr>
              <a:t/>
            </a:r>
            <a:br>
              <a:rPr lang="en-CA" sz="4400" dirty="0" smtClean="0">
                <a:solidFill>
                  <a:schemeClr val="tx1"/>
                </a:solidFill>
              </a:rPr>
            </a:br>
            <a:r>
              <a:rPr lang="en-CA" sz="4400" dirty="0">
                <a:solidFill>
                  <a:schemeClr val="tx1"/>
                </a:solidFill>
              </a:rPr>
              <a:t/>
            </a:r>
            <a:br>
              <a:rPr lang="en-CA" sz="4400" dirty="0">
                <a:solidFill>
                  <a:schemeClr val="tx1"/>
                </a:solidFill>
              </a:rPr>
            </a:br>
            <a:r>
              <a:rPr lang="en-CA" sz="4400" dirty="0" smtClean="0">
                <a:solidFill>
                  <a:schemeClr val="tx1"/>
                </a:solidFill>
              </a:rPr>
              <a:t/>
            </a:r>
            <a:br>
              <a:rPr lang="en-CA" sz="4400" dirty="0" smtClean="0">
                <a:solidFill>
                  <a:schemeClr val="tx1"/>
                </a:solidFill>
              </a:rPr>
            </a:br>
            <a:r>
              <a:rPr lang="en-CA" sz="4400" dirty="0">
                <a:solidFill>
                  <a:schemeClr val="tx1"/>
                </a:solidFill>
              </a:rPr>
              <a:t/>
            </a:r>
            <a:br>
              <a:rPr lang="en-CA" sz="4400" dirty="0">
                <a:solidFill>
                  <a:schemeClr val="tx1"/>
                </a:solidFill>
              </a:rPr>
            </a:br>
            <a:r>
              <a:rPr lang="en-CA" sz="4400" dirty="0" smtClean="0">
                <a:solidFill>
                  <a:schemeClr val="tx1"/>
                </a:solidFill>
              </a:rPr>
              <a:t/>
            </a:r>
            <a:br>
              <a:rPr lang="en-CA" sz="4400" dirty="0" smtClean="0">
                <a:solidFill>
                  <a:schemeClr val="tx1"/>
                </a:solidFill>
              </a:rPr>
            </a:br>
            <a:r>
              <a:rPr lang="en-CA" sz="4400" dirty="0" smtClean="0">
                <a:solidFill>
                  <a:schemeClr val="tx1"/>
                </a:solidFill>
              </a:rPr>
              <a:t>Types </a:t>
            </a:r>
            <a:r>
              <a:rPr lang="en-CA" sz="4400" dirty="0">
                <a:solidFill>
                  <a:schemeClr val="tx1"/>
                </a:solidFill>
              </a:rPr>
              <a:t>of projects that are needed </a:t>
            </a:r>
            <a:r>
              <a:rPr lang="en-CA" sz="4400" dirty="0" smtClean="0">
                <a:solidFill>
                  <a:schemeClr val="tx1"/>
                </a:solidFill>
              </a:rPr>
              <a:t>in Nunavik </a:t>
            </a:r>
            <a:br>
              <a:rPr lang="en-CA" sz="4400" dirty="0" smtClean="0">
                <a:solidFill>
                  <a:schemeClr val="tx1"/>
                </a:solidFill>
              </a:rPr>
            </a:br>
            <a:r>
              <a:rPr lang="en-CA" sz="4400" dirty="0">
                <a:solidFill>
                  <a:schemeClr val="tx1"/>
                </a:solidFill>
              </a:rPr>
              <a:t/>
            </a:r>
            <a:br>
              <a:rPr lang="en-CA" sz="4400" dirty="0">
                <a:solidFill>
                  <a:schemeClr val="tx1"/>
                </a:solidFill>
              </a:rPr>
            </a:br>
            <a:r>
              <a:rPr lang="en-CA" sz="4400" dirty="0" smtClean="0">
                <a:solidFill>
                  <a:schemeClr val="tx1"/>
                </a:solidFill>
              </a:rPr>
              <a:t>to prevent and reduce crime</a:t>
            </a:r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val="2668027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ctr" defTabSz="457200" rtl="0">
              <a:spcBef>
                <a:spcPct val="0"/>
              </a:spcBef>
            </a:pPr>
            <a:r>
              <a:rPr lang="en-CA" sz="2100" dirty="0" smtClean="0">
                <a:solidFill>
                  <a:schemeClr val="tx1"/>
                </a:solidFill>
              </a:rPr>
              <a:t/>
            </a:r>
            <a:br>
              <a:rPr lang="en-CA" sz="2100" dirty="0" smtClean="0">
                <a:solidFill>
                  <a:schemeClr val="tx1"/>
                </a:solidFill>
              </a:rPr>
            </a:br>
            <a:r>
              <a:rPr lang="en-CA" sz="2100" dirty="0" smtClean="0">
                <a:solidFill>
                  <a:schemeClr val="tx1"/>
                </a:solidFill>
              </a:rPr>
              <a:t/>
            </a:r>
            <a:br>
              <a:rPr lang="en-CA" sz="2100" dirty="0" smtClean="0">
                <a:solidFill>
                  <a:schemeClr val="tx1"/>
                </a:solidFill>
              </a:rPr>
            </a:br>
            <a:r>
              <a:rPr lang="en-CA" sz="3100" b="1" dirty="0" smtClean="0">
                <a:solidFill>
                  <a:schemeClr val="tx1"/>
                </a:solidFill>
                <a:latin typeface="+mn-lt"/>
              </a:rPr>
              <a:t>Types </a:t>
            </a:r>
            <a:r>
              <a:rPr lang="en-CA" sz="3100" b="1" dirty="0">
                <a:solidFill>
                  <a:schemeClr val="tx1"/>
                </a:solidFill>
                <a:latin typeface="+mn-lt"/>
              </a:rPr>
              <a:t>of projects that are needed to </a:t>
            </a:r>
            <a:r>
              <a:rPr lang="en-CA" sz="3100" b="1" dirty="0" smtClean="0">
                <a:solidFill>
                  <a:schemeClr val="tx1"/>
                </a:solidFill>
                <a:latin typeface="+mn-lt"/>
              </a:rPr>
              <a:t>prevent and reduce </a:t>
            </a:r>
            <a:r>
              <a:rPr lang="en-CA" sz="3100" b="1" dirty="0">
                <a:solidFill>
                  <a:schemeClr val="tx1"/>
                </a:solidFill>
                <a:latin typeface="+mn-lt"/>
              </a:rPr>
              <a:t>crime </a:t>
            </a:r>
            <a:r>
              <a:rPr lang="en-CA" sz="3100" dirty="0" smtClean="0">
                <a:solidFill>
                  <a:schemeClr val="tx1"/>
                </a:solidFill>
              </a:rPr>
              <a:t/>
            </a:r>
            <a:br>
              <a:rPr lang="en-CA" sz="3100" dirty="0" smtClean="0">
                <a:solidFill>
                  <a:schemeClr val="tx1"/>
                </a:solidFill>
              </a:rPr>
            </a:br>
            <a:r>
              <a:rPr lang="en-CA" sz="3100" dirty="0">
                <a:solidFill>
                  <a:schemeClr val="tx1"/>
                </a:solidFill>
              </a:rPr>
              <a:t/>
            </a:r>
            <a:br>
              <a:rPr lang="en-CA" sz="3100" dirty="0">
                <a:solidFill>
                  <a:schemeClr val="tx1"/>
                </a:solidFill>
              </a:rPr>
            </a:br>
            <a:endParaRPr lang="en-CA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459865"/>
            <a:ext cx="9601194" cy="3773509"/>
          </a:xfrm>
        </p:spPr>
        <p:txBody>
          <a:bodyPr>
            <a:normAutofit fontScale="92500" lnSpcReduction="20000"/>
          </a:bodyPr>
          <a:lstStyle/>
          <a:p>
            <a:r>
              <a:rPr lang="en-CA" dirty="0"/>
              <a:t>There is an urgent need to help people with substance abuse problems or those exposed to it. </a:t>
            </a:r>
            <a:r>
              <a:rPr lang="en-CA" dirty="0" err="1"/>
              <a:t>Ungaluk</a:t>
            </a:r>
            <a:r>
              <a:rPr lang="en-CA" dirty="0"/>
              <a:t> mainly focuses on</a:t>
            </a:r>
            <a:r>
              <a:rPr lang="en-CA" dirty="0" smtClean="0"/>
              <a:t>:</a:t>
            </a:r>
            <a:endParaRPr lang="en-CA" dirty="0"/>
          </a:p>
          <a:p>
            <a:pPr marL="45720" indent="0" algn="ctr">
              <a:buNone/>
            </a:pPr>
            <a:r>
              <a:rPr lang="en-CA" dirty="0"/>
              <a:t>	</a:t>
            </a:r>
            <a:r>
              <a:rPr lang="en-CA" b="1" dirty="0"/>
              <a:t>Projects that </a:t>
            </a:r>
            <a:r>
              <a:rPr lang="en-CA" b="1" u="sng" dirty="0" smtClean="0"/>
              <a:t>prevent</a:t>
            </a:r>
            <a:r>
              <a:rPr lang="en-CA" b="1" dirty="0" smtClean="0"/>
              <a:t> and </a:t>
            </a:r>
            <a:r>
              <a:rPr lang="en-CA" b="1" u="sng" dirty="0" smtClean="0"/>
              <a:t>reduce</a:t>
            </a:r>
            <a:r>
              <a:rPr lang="en-CA" b="1" dirty="0" smtClean="0"/>
              <a:t> </a:t>
            </a:r>
            <a:r>
              <a:rPr lang="en-CA" b="1" dirty="0"/>
              <a:t>substance abuse and treat </a:t>
            </a:r>
            <a:r>
              <a:rPr lang="en-CA" b="1" dirty="0" smtClean="0"/>
              <a:t>addictions </a:t>
            </a:r>
          </a:p>
          <a:p>
            <a:pPr marL="45720" indent="0" algn="ctr">
              <a:buNone/>
            </a:pPr>
            <a:endParaRPr lang="en-CA" b="1" dirty="0" smtClean="0"/>
          </a:p>
          <a:p>
            <a:pPr marL="45720" indent="0" algn="ctr">
              <a:buNone/>
            </a:pPr>
            <a:endParaRPr lang="en-CA" b="1" dirty="0"/>
          </a:p>
          <a:p>
            <a:pPr marL="45720" indent="0">
              <a:buNone/>
            </a:pPr>
            <a:r>
              <a:rPr lang="en-CA" b="1" dirty="0" smtClean="0"/>
              <a:t>Types of projects:</a:t>
            </a:r>
          </a:p>
          <a:p>
            <a:pPr marL="388620" indent="-342900"/>
            <a:r>
              <a:rPr lang="en-CA" dirty="0" smtClean="0"/>
              <a:t>Substance abuse and mental health treatment services for people in need and those affected by it (family, partner).</a:t>
            </a:r>
          </a:p>
          <a:p>
            <a:pPr marL="388620" indent="-342900"/>
            <a:r>
              <a:rPr lang="en-CA" dirty="0" smtClean="0"/>
              <a:t>Employment and educational services for those in treatment and for those coming out of treatment</a:t>
            </a:r>
            <a:endParaRPr lang="en-CA" dirty="0"/>
          </a:p>
          <a:p>
            <a:pPr marL="45720" indent="0" algn="just">
              <a:buNone/>
            </a:pPr>
            <a:endParaRPr lang="en-CA" sz="2100" b="1" dirty="0" smtClean="0"/>
          </a:p>
          <a:p>
            <a:pPr marL="45720" indent="0" algn="just">
              <a:buNone/>
            </a:pPr>
            <a:endParaRPr lang="en-CA" sz="2100" b="1" dirty="0"/>
          </a:p>
        </p:txBody>
      </p:sp>
    </p:spTree>
    <p:extLst>
      <p:ext uri="{BB962C8B-B14F-4D97-AF65-F5344CB8AC3E}">
        <p14:creationId xmlns:p14="http://schemas.microsoft.com/office/powerpoint/2010/main" val="1844015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094704"/>
            <a:ext cx="9601196" cy="4781165"/>
          </a:xfrm>
        </p:spPr>
        <p:txBody>
          <a:bodyPr>
            <a:noAutofit/>
          </a:bodyPr>
          <a:lstStyle/>
          <a:p>
            <a:pPr marL="457200" lvl="1" indent="0" algn="just">
              <a:buNone/>
            </a:pPr>
            <a:endParaRPr lang="en-US" b="1" dirty="0" smtClean="0"/>
          </a:p>
          <a:p>
            <a:pPr marL="457200" lvl="1" indent="0" algn="ctr">
              <a:buNone/>
            </a:pPr>
            <a:r>
              <a:rPr lang="en-CA" sz="2400" b="1" dirty="0" smtClean="0">
                <a:solidFill>
                  <a:schemeClr val="tx1"/>
                </a:solidFill>
              </a:rPr>
              <a:t>Types </a:t>
            </a:r>
            <a:r>
              <a:rPr lang="en-CA" sz="2400" b="1" dirty="0">
                <a:solidFill>
                  <a:schemeClr val="tx1"/>
                </a:solidFill>
              </a:rPr>
              <a:t>of projects that are needed to prevent and </a:t>
            </a:r>
            <a:r>
              <a:rPr lang="en-CA" sz="2400" b="1" dirty="0" smtClean="0">
                <a:solidFill>
                  <a:schemeClr val="tx1"/>
                </a:solidFill>
              </a:rPr>
              <a:t>reduce </a:t>
            </a:r>
            <a:r>
              <a:rPr lang="en-CA" sz="2400" b="1" dirty="0">
                <a:solidFill>
                  <a:schemeClr val="tx1"/>
                </a:solidFill>
              </a:rPr>
              <a:t>crime</a:t>
            </a:r>
            <a:endParaRPr lang="en-US" sz="2400" dirty="0"/>
          </a:p>
          <a:p>
            <a:pPr marL="457200" lvl="1" indent="0" algn="just">
              <a:buNone/>
            </a:pPr>
            <a:endParaRPr lang="en-US" b="1" dirty="0" smtClean="0"/>
          </a:p>
          <a:p>
            <a:pPr marL="457200" lvl="1" indent="0" algn="just">
              <a:buNone/>
            </a:pPr>
            <a:r>
              <a:rPr lang="en-CA" sz="2200" b="1" dirty="0" smtClean="0"/>
              <a:t>Ex-offenders:</a:t>
            </a:r>
          </a:p>
          <a:p>
            <a:pPr lvl="1" algn="just"/>
            <a:r>
              <a:rPr lang="en-CA" sz="2200" dirty="0" smtClean="0"/>
              <a:t>Rehabilitation </a:t>
            </a:r>
            <a:r>
              <a:rPr lang="en-CA" sz="2200" dirty="0"/>
              <a:t>and reintegration services for ex-offenders and their families </a:t>
            </a:r>
            <a:r>
              <a:rPr lang="en-CA" sz="2200" dirty="0" smtClean="0"/>
              <a:t>(</a:t>
            </a:r>
            <a:r>
              <a:rPr lang="en-US" sz="2200" dirty="0"/>
              <a:t>substance abuse </a:t>
            </a:r>
            <a:r>
              <a:rPr lang="en-US" sz="2200" dirty="0" smtClean="0"/>
              <a:t>treatment, </a:t>
            </a:r>
            <a:r>
              <a:rPr lang="en-CA" sz="2200" dirty="0" smtClean="0"/>
              <a:t>parental </a:t>
            </a:r>
            <a:r>
              <a:rPr lang="en-CA" sz="2200" dirty="0"/>
              <a:t>skills,</a:t>
            </a:r>
            <a:r>
              <a:rPr lang="en-US" sz="2200" dirty="0"/>
              <a:t> anger </a:t>
            </a:r>
            <a:r>
              <a:rPr lang="en-US" sz="2200" dirty="0" smtClean="0"/>
              <a:t>management)</a:t>
            </a:r>
            <a:r>
              <a:rPr lang="en-CA" sz="2200" dirty="0" smtClean="0"/>
              <a:t> </a:t>
            </a:r>
            <a:endParaRPr lang="en-CA" sz="2200" dirty="0"/>
          </a:p>
          <a:p>
            <a:pPr lvl="1" algn="just"/>
            <a:r>
              <a:rPr lang="en-US" sz="2200" dirty="0"/>
              <a:t>Projects that focus on short and long-term placement of ex-offenders with mental health problems </a:t>
            </a:r>
            <a:endParaRPr lang="en-US" sz="2200" dirty="0" smtClean="0"/>
          </a:p>
          <a:p>
            <a:pPr marL="457200" lvl="1" indent="0" algn="just">
              <a:buNone/>
            </a:pPr>
            <a:r>
              <a:rPr lang="en-US" sz="2200" b="1" dirty="0" smtClean="0"/>
              <a:t>Offenders:</a:t>
            </a:r>
            <a:endParaRPr lang="en-CA" sz="2200" b="1" dirty="0"/>
          </a:p>
          <a:p>
            <a:pPr lvl="1" algn="just"/>
            <a:r>
              <a:rPr lang="en-US" sz="2200" dirty="0"/>
              <a:t>Services </a:t>
            </a:r>
            <a:r>
              <a:rPr lang="en-US" sz="2200" dirty="0" smtClean="0"/>
              <a:t>(</a:t>
            </a:r>
            <a:r>
              <a:rPr lang="en-CA" sz="2200" dirty="0" smtClean="0"/>
              <a:t>e.g. </a:t>
            </a:r>
            <a:r>
              <a:rPr lang="en-US" sz="2200" dirty="0"/>
              <a:t>substance abuse </a:t>
            </a:r>
            <a:r>
              <a:rPr lang="en-US" sz="2200" dirty="0" smtClean="0"/>
              <a:t>treatment, </a:t>
            </a:r>
            <a:r>
              <a:rPr lang="en-CA" sz="2200" dirty="0" smtClean="0"/>
              <a:t>parental </a:t>
            </a:r>
            <a:r>
              <a:rPr lang="en-CA" sz="2200" dirty="0"/>
              <a:t>skills,</a:t>
            </a:r>
            <a:r>
              <a:rPr lang="en-US" sz="2200" dirty="0"/>
              <a:t> anger </a:t>
            </a:r>
            <a:r>
              <a:rPr lang="en-US" sz="2200" dirty="0" smtClean="0"/>
              <a:t>management)</a:t>
            </a:r>
            <a:r>
              <a:rPr lang="en-CA" sz="2200" dirty="0" smtClean="0"/>
              <a:t> </a:t>
            </a:r>
            <a:r>
              <a:rPr lang="en-US" sz="2200" dirty="0" smtClean="0"/>
              <a:t>in </a:t>
            </a:r>
            <a:r>
              <a:rPr lang="en-US" sz="2200" dirty="0"/>
              <a:t>detention </a:t>
            </a:r>
            <a:r>
              <a:rPr lang="en-US" sz="2200" dirty="0" err="1"/>
              <a:t>centres</a:t>
            </a:r>
            <a:r>
              <a:rPr lang="en-US" sz="2200" dirty="0"/>
              <a:t> for </a:t>
            </a:r>
            <a:r>
              <a:rPr lang="en-US" sz="2200" dirty="0" smtClean="0"/>
              <a:t>offenders, specifically those </a:t>
            </a:r>
            <a:r>
              <a:rPr lang="en-US" sz="2200" dirty="0"/>
              <a:t>who have committed sexual abuse </a:t>
            </a:r>
            <a:r>
              <a:rPr lang="en-US" sz="2200" dirty="0" smtClean="0"/>
              <a:t>crimes</a:t>
            </a:r>
            <a:endParaRPr lang="en-CA" sz="2200" dirty="0"/>
          </a:p>
        </p:txBody>
      </p:sp>
    </p:spTree>
    <p:extLst>
      <p:ext uri="{BB962C8B-B14F-4D97-AF65-F5344CB8AC3E}">
        <p14:creationId xmlns:p14="http://schemas.microsoft.com/office/powerpoint/2010/main" val="3039626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352283"/>
            <a:ext cx="9601196" cy="4575102"/>
          </a:xfrm>
        </p:spPr>
        <p:txBody>
          <a:bodyPr>
            <a:noAutofit/>
          </a:bodyPr>
          <a:lstStyle/>
          <a:p>
            <a:pPr marL="457200" lvl="1" indent="0" algn="ctr">
              <a:buNone/>
            </a:pPr>
            <a:r>
              <a:rPr lang="en-CA" sz="2400" b="1" dirty="0">
                <a:solidFill>
                  <a:schemeClr val="tx1"/>
                </a:solidFill>
              </a:rPr>
              <a:t>Types of projects that are needed to prevent and </a:t>
            </a:r>
            <a:r>
              <a:rPr lang="en-CA" sz="2400" b="1" dirty="0" smtClean="0">
                <a:solidFill>
                  <a:schemeClr val="tx1"/>
                </a:solidFill>
              </a:rPr>
              <a:t>reduce </a:t>
            </a:r>
            <a:r>
              <a:rPr lang="en-CA" sz="2400" b="1" dirty="0">
                <a:solidFill>
                  <a:schemeClr val="tx1"/>
                </a:solidFill>
              </a:rPr>
              <a:t>crime</a:t>
            </a:r>
            <a:endParaRPr lang="en-US" sz="2400" b="1" dirty="0" smtClean="0"/>
          </a:p>
          <a:p>
            <a:pPr marL="457200" lvl="1" indent="0" algn="just">
              <a:buNone/>
            </a:pPr>
            <a:endParaRPr lang="en-US" sz="2400" b="1" dirty="0" smtClean="0"/>
          </a:p>
          <a:p>
            <a:pPr marL="457200" lvl="1" indent="0" algn="just">
              <a:buNone/>
            </a:pPr>
            <a:r>
              <a:rPr lang="en-US" sz="2200" b="1" dirty="0" smtClean="0"/>
              <a:t>Youth</a:t>
            </a:r>
            <a:r>
              <a:rPr lang="en-US" sz="2200" b="1" dirty="0"/>
              <a:t>:</a:t>
            </a:r>
          </a:p>
          <a:p>
            <a:pPr lvl="1" algn="just"/>
            <a:r>
              <a:rPr lang="en-US" sz="2200" dirty="0" smtClean="0"/>
              <a:t>Employment and educational projects for youth at-risk of dropping out of school, and for those who </a:t>
            </a:r>
            <a:r>
              <a:rPr lang="en-CA" sz="2200" dirty="0" smtClean="0"/>
              <a:t>are school drop-outs</a:t>
            </a:r>
          </a:p>
          <a:p>
            <a:pPr marL="457200" lvl="1" indent="0" algn="just">
              <a:buNone/>
            </a:pPr>
            <a:r>
              <a:rPr lang="en-US" sz="2200" b="1" dirty="0"/>
              <a:t>Parents and parents to-be:</a:t>
            </a:r>
          </a:p>
          <a:p>
            <a:pPr lvl="1" algn="just"/>
            <a:r>
              <a:rPr lang="en-US" sz="2200" dirty="0"/>
              <a:t>Projects that build parental skills and provide ongoing assistance before and after a child is </a:t>
            </a:r>
            <a:r>
              <a:rPr lang="en-US" sz="2200" dirty="0" smtClean="0"/>
              <a:t>born</a:t>
            </a:r>
            <a:endParaRPr lang="en-CA" dirty="0"/>
          </a:p>
          <a:p>
            <a:pPr marL="457200" lvl="1" indent="0" algn="just">
              <a:buNone/>
            </a:pPr>
            <a:r>
              <a:rPr lang="en-US" sz="2200" b="1" dirty="0" smtClean="0"/>
              <a:t>Training:</a:t>
            </a:r>
            <a:endParaRPr lang="en-US" sz="2200" b="1" dirty="0"/>
          </a:p>
          <a:p>
            <a:pPr lvl="1" algn="just"/>
            <a:r>
              <a:rPr lang="en-US" sz="2200" dirty="0" smtClean="0"/>
              <a:t>Train and build capacity to have more Inuit working in social services and health-related jobs</a:t>
            </a:r>
          </a:p>
          <a:p>
            <a:pPr marL="457200" lvl="1" indent="0" algn="just">
              <a:buNone/>
            </a:pP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32739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4200" dirty="0" smtClean="0"/>
              <a:t>We strongly suggest you see the </a:t>
            </a:r>
            <a:r>
              <a:rPr lang="en-CA" sz="4200" dirty="0" err="1" smtClean="0"/>
              <a:t>Ungaluk</a:t>
            </a:r>
            <a:r>
              <a:rPr lang="en-CA" sz="4200" dirty="0" smtClean="0"/>
              <a:t> webpage for examples </a:t>
            </a:r>
            <a:r>
              <a:rPr lang="en-CA" sz="4200" dirty="0"/>
              <a:t>of good crime prevention projects</a:t>
            </a:r>
            <a:r>
              <a:rPr lang="en-CA" dirty="0"/>
              <a:t/>
            </a:r>
            <a:br>
              <a:rPr lang="en-CA" dirty="0"/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CA" dirty="0" smtClean="0"/>
              <a:t>Click on button:</a:t>
            </a:r>
          </a:p>
          <a:p>
            <a:pPr marL="0" indent="0" algn="ctr">
              <a:buNone/>
            </a:pPr>
            <a:r>
              <a:rPr lang="en-CA" dirty="0" smtClean="0"/>
              <a:t>“</a:t>
            </a:r>
            <a:r>
              <a:rPr lang="en-CA" b="1" dirty="0" smtClean="0"/>
              <a:t>Examples </a:t>
            </a:r>
            <a:r>
              <a:rPr lang="en-CA" b="1" dirty="0"/>
              <a:t>of Crime </a:t>
            </a:r>
            <a:r>
              <a:rPr lang="en-CA" b="1" dirty="0" smtClean="0"/>
              <a:t>Prevention” </a:t>
            </a:r>
            <a:endParaRPr lang="en-CA" b="1" dirty="0"/>
          </a:p>
          <a:p>
            <a:pPr marL="0" indent="0" algn="ctr">
              <a:buNone/>
            </a:pPr>
            <a:endParaRPr lang="en-CA" b="1" dirty="0"/>
          </a:p>
          <a:p>
            <a:pPr marL="0" indent="0" algn="ctr">
              <a:buNone/>
            </a:pPr>
            <a:r>
              <a:rPr lang="en-CA" dirty="0" smtClean="0"/>
              <a:t>http</a:t>
            </a:r>
            <a:r>
              <a:rPr lang="en-CA" dirty="0"/>
              <a:t>://www.makivik.org/ungaluk-program/</a:t>
            </a:r>
          </a:p>
        </p:txBody>
      </p:sp>
    </p:spTree>
    <p:extLst>
      <p:ext uri="{BB962C8B-B14F-4D97-AF65-F5344CB8AC3E}">
        <p14:creationId xmlns:p14="http://schemas.microsoft.com/office/powerpoint/2010/main" val="3643362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014093"/>
          </a:xfrm>
        </p:spPr>
        <p:txBody>
          <a:bodyPr>
            <a:normAutofit fontScale="90000"/>
          </a:bodyPr>
          <a:lstStyle/>
          <a:p>
            <a:r>
              <a:rPr lang="en-CA" dirty="0" err="1" smtClean="0"/>
              <a:t>Ungaluk</a:t>
            </a:r>
            <a:r>
              <a:rPr lang="en-CA" dirty="0" smtClean="0"/>
              <a:t> webpage - good </a:t>
            </a:r>
            <a:r>
              <a:rPr lang="en-CA" dirty="0"/>
              <a:t>crime prevention projects</a:t>
            </a:r>
            <a:br>
              <a:rPr lang="en-CA" dirty="0"/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1825" y="1996225"/>
            <a:ext cx="10573555" cy="4597757"/>
          </a:xfrm>
        </p:spPr>
        <p:txBody>
          <a:bodyPr>
            <a:noAutofit/>
          </a:bodyPr>
          <a:lstStyle/>
          <a:p>
            <a:r>
              <a:rPr lang="en-CA" sz="2000" dirty="0" smtClean="0"/>
              <a:t>Outdoors </a:t>
            </a:r>
            <a:r>
              <a:rPr lang="en-CA" sz="2000" dirty="0" smtClean="0"/>
              <a:t>project for youth to prevent </a:t>
            </a:r>
            <a:r>
              <a:rPr lang="en-CA" sz="2000" dirty="0"/>
              <a:t>substance </a:t>
            </a:r>
            <a:r>
              <a:rPr lang="en-CA" sz="2000" dirty="0" smtClean="0"/>
              <a:t>abuse: </a:t>
            </a:r>
            <a:r>
              <a:rPr lang="en-CA" sz="2000" dirty="0" smtClean="0"/>
              <a:t> </a:t>
            </a:r>
            <a:r>
              <a:rPr lang="en-CA" sz="2200" b="1" dirty="0" smtClean="0"/>
              <a:t>Project </a:t>
            </a:r>
            <a:r>
              <a:rPr lang="en-CA" sz="2200" b="1" dirty="0" smtClean="0"/>
              <a:t>Venture</a:t>
            </a:r>
          </a:p>
          <a:p>
            <a:r>
              <a:rPr lang="en-CA" sz="2000" dirty="0" smtClean="0"/>
              <a:t>Parenting </a:t>
            </a:r>
            <a:r>
              <a:rPr lang="en-CA" sz="2000" dirty="0"/>
              <a:t>projects: </a:t>
            </a:r>
            <a:r>
              <a:rPr lang="en-CA" sz="2200" b="1" dirty="0" smtClean="0"/>
              <a:t>Strengthening </a:t>
            </a:r>
            <a:r>
              <a:rPr lang="en-CA" sz="2200" b="1" dirty="0"/>
              <a:t>Family Program (SFP</a:t>
            </a:r>
            <a:r>
              <a:rPr lang="en-CA" sz="2200" b="1" dirty="0" smtClean="0"/>
              <a:t>)</a:t>
            </a:r>
            <a:endParaRPr lang="en-CA" sz="2200" dirty="0"/>
          </a:p>
          <a:p>
            <a:r>
              <a:rPr lang="en-CA" sz="2000" dirty="0" smtClean="0"/>
              <a:t>Preventing and reducing behaviour problems in </a:t>
            </a:r>
            <a:r>
              <a:rPr lang="en-CA" sz="2000" dirty="0" smtClean="0"/>
              <a:t>youth: </a:t>
            </a:r>
            <a:r>
              <a:rPr lang="en-CA" sz="2200" b="1" dirty="0" smtClean="0"/>
              <a:t>Leadership </a:t>
            </a:r>
            <a:r>
              <a:rPr lang="en-CA" sz="2200" b="1" dirty="0"/>
              <a:t>and Resiliency </a:t>
            </a:r>
            <a:r>
              <a:rPr lang="en-CA" sz="2200" b="1" dirty="0" smtClean="0"/>
              <a:t>Program</a:t>
            </a:r>
          </a:p>
          <a:p>
            <a:r>
              <a:rPr lang="en-CA" sz="2200" b="1" dirty="0"/>
              <a:t>Life skills </a:t>
            </a:r>
            <a:r>
              <a:rPr lang="en-CA" sz="2200" b="1" dirty="0" smtClean="0"/>
              <a:t>training (LST)</a:t>
            </a:r>
          </a:p>
          <a:p>
            <a:r>
              <a:rPr lang="en-CA" sz="2000" dirty="0" smtClean="0"/>
              <a:t>Home visits for pregnant women: </a:t>
            </a:r>
            <a:r>
              <a:rPr lang="en-CA" sz="2200" b="1" dirty="0" err="1" smtClean="0"/>
              <a:t>Kwanlin</a:t>
            </a:r>
            <a:r>
              <a:rPr lang="en-CA" sz="2200" b="1" dirty="0" smtClean="0"/>
              <a:t> Dun First Nations Health Families Program</a:t>
            </a:r>
          </a:p>
          <a:p>
            <a:r>
              <a:rPr lang="en-CA" sz="2000" dirty="0" smtClean="0"/>
              <a:t>At-risk parents and their pre-school kids: </a:t>
            </a:r>
            <a:r>
              <a:rPr lang="en-CA" sz="2200" b="1" dirty="0" smtClean="0"/>
              <a:t>Moncton </a:t>
            </a:r>
            <a:r>
              <a:rPr lang="en-CA" sz="2200" b="1" dirty="0" err="1" smtClean="0"/>
              <a:t>Headstart</a:t>
            </a:r>
            <a:endParaRPr lang="en-CA" sz="2200" b="1" dirty="0" smtClean="0"/>
          </a:p>
          <a:p>
            <a:r>
              <a:rPr lang="en-CA" sz="2000" dirty="0" smtClean="0"/>
              <a:t>After-care for young high-risk offenders: </a:t>
            </a:r>
            <a:r>
              <a:rPr lang="en-CA" sz="2200" b="1" dirty="0" smtClean="0"/>
              <a:t>IAP</a:t>
            </a:r>
          </a:p>
          <a:p>
            <a:r>
              <a:rPr lang="en-CA" sz="2000" dirty="0" smtClean="0"/>
              <a:t>Al</a:t>
            </a:r>
            <a:r>
              <a:rPr lang="en-CA" sz="2000" dirty="0" smtClean="0"/>
              <a:t>ternatives to prison for young sex offenders: </a:t>
            </a:r>
            <a:r>
              <a:rPr lang="en-CA" sz="2200" b="1" dirty="0" smtClean="0"/>
              <a:t>MAPPS</a:t>
            </a:r>
          </a:p>
          <a:p>
            <a:r>
              <a:rPr lang="en-CA" sz="2000" dirty="0" smtClean="0"/>
              <a:t>Help </a:t>
            </a:r>
            <a:r>
              <a:rPr lang="en-CA" sz="2000" smtClean="0"/>
              <a:t>for kids </a:t>
            </a:r>
            <a:r>
              <a:rPr lang="en-CA" sz="2000" dirty="0" smtClean="0"/>
              <a:t>with behavioural problems at school and home: </a:t>
            </a:r>
            <a:r>
              <a:rPr lang="en-CA" sz="2200" b="1" dirty="0" smtClean="0"/>
              <a:t>Ally Intervention Program, SNAP</a:t>
            </a:r>
            <a:endParaRPr lang="en-CA" sz="2200" b="1" dirty="0" smtClean="0"/>
          </a:p>
          <a:p>
            <a:pPr lvl="1"/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5182846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1171</TotalTime>
  <Words>299</Words>
  <Application>Microsoft Office PowerPoint</Application>
  <PresentationFormat>Widescreen</PresentationFormat>
  <Paragraphs>40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Garamond</vt:lpstr>
      <vt:lpstr>Organic</vt:lpstr>
      <vt:lpstr>        Types of projects that are needed in Nunavik   to prevent and reduce crime</vt:lpstr>
      <vt:lpstr>  Types of projects that are needed to prevent and reduce crime   </vt:lpstr>
      <vt:lpstr>PowerPoint Presentation</vt:lpstr>
      <vt:lpstr>PowerPoint Presentation</vt:lpstr>
      <vt:lpstr>We strongly suggest you see the Ungaluk webpage for examples of good crime prevention projects </vt:lpstr>
      <vt:lpstr>Ungaluk webpage - good crime prevention projects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projects that are needed to reduce crime  (Examples of crime prevention projects)</dc:title>
  <dc:creator>carlv</dc:creator>
  <cp:lastModifiedBy>carlv</cp:lastModifiedBy>
  <cp:revision>24</cp:revision>
  <dcterms:created xsi:type="dcterms:W3CDTF">2015-03-12T21:32:05Z</dcterms:created>
  <dcterms:modified xsi:type="dcterms:W3CDTF">2015-04-17T12:05:38Z</dcterms:modified>
</cp:coreProperties>
</file>